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6C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96" d="100"/>
          <a:sy n="96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D6FCEF-9FA7-FA55-010B-C42A3174B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C10819-43BB-7FF3-2E4F-45B997AC5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48C9290-D33D-70A3-1674-8EEB1853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7E7C97-1E2E-85CD-781D-986BABDF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D5E73F-9080-F010-7683-836F6DD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5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A3693-D23C-7FCB-653A-BF1493F90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411A91-581B-F092-1520-608313004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2DDC6B-EBF3-451E-4689-D947741DE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AB8D6-0DA9-60EE-4D8D-C426BE2C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8DCB2F-F921-5440-EF97-04836FD0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3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D36A0DD-75FB-4C9C-38CB-E04A86AF1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AA544A-8DBA-C606-C600-38C2A414F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4BA30D-B5B1-80AD-3D22-48A7D3DDE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CBBAE7-8861-A005-D037-CA8EC0316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B1B4AF-A018-163D-C637-726FAC4F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00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C0B41-5439-BEC0-F434-5B6CB95F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A0004E-31E7-42A5-50CF-0120F262D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4BFA4-AA7D-8635-A708-1689F8B6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8EA208-5557-C69F-B8B1-8515C5F80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A06755-5AEB-B3F6-27ED-0E43C692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27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55FA92-BC5D-5B7B-FA71-A993EE5E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C3157E-CF8D-9DC5-93CF-CB782501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1DA175-1B66-B162-453F-F2E2AF6D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4A07FE-B3F7-0E24-029A-7F5F5F11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E0F78E-7779-A265-E934-A2EBFC4D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49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81F1D-CA0F-8ACC-5225-9DEBD72F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747F38-112F-2CE1-8354-3580D29B5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D704C4-FF74-D6D7-66DB-3674B6435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22AD86-3137-D74F-387E-DB39178A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50AF11-4A32-AFAA-9B43-EDB0BE431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6BD0D6-3E10-1BCF-D0D8-998970C2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94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81AF06-5052-E62E-2F73-962AD25D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249705-4825-D7C9-CAB7-6D117E82F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029CC71-F461-0BCE-4AFC-23BAF793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1A8EC4E-8796-1E10-48E9-11C9F7F3B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5EFA9F-A577-9BFB-3F11-DBD378158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536890E-F845-F0E8-939C-0FC3FC3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F76ABB-5449-4832-0AFE-34DBD70A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FA0DA91-21DF-3AF8-E278-CBFC37C2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5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7566ED-91BC-4B5A-0888-42B5AF95C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E415777-D4E6-DD35-BBE5-BE3E7900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95C607-6DC6-D070-8A58-971C24AC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E96CA5-7F93-FFAF-D6A7-4D679B05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95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59FF501-981D-E5BD-31F3-9FFA894E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F1BE86-39FF-C301-3097-FF3E1F91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60BA62-16A3-DBD3-DD1A-1C844F83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71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485A70-8E60-644F-317F-8BD1FFC3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C951A3-D01C-C6B2-1254-4E07333C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AC658C-96CC-3CE5-6166-E928FFEC8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E612F1-C2B9-0191-0DD0-B3A7381A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74D347-BE3D-5080-A7D5-0038F488D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D419AC-ED69-73B0-D9EC-74650871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42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3CD288-46C3-4098-B529-33F899D5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33DECAD-8BCB-0E07-81EB-F4E2E0B40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046A8E7-6ECB-4843-6F85-C33D6AE02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CC82585-19BF-BF4C-AA78-D90121DFF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3482DF-B2F3-DD47-55F3-90D7E3C9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2201DE-D1F6-981B-C00A-440D266C5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64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BB23E24-8AAC-11A6-841F-15073D6F1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02FA95-831E-5F57-02FD-FE3D0FE9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A962E5-02CD-E303-ED47-2F32D61BB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7F732-185E-C44A-88DC-3702E47E9B93}" type="datetimeFigureOut">
              <a:rPr lang="it-IT" smtClean="0"/>
              <a:t>20/05/24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9E29C6-B64B-461D-BAA1-ECA9E8AB3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CB856C-C843-0C78-FF38-79865BD2F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5084-929F-E84C-8240-4D2E131309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4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E48CEA8-4ECD-8410-78DE-9B080792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527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9F27B46-0415-72AC-4E20-B4A7EC61A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270" y="1892302"/>
            <a:ext cx="2105163" cy="11722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2F50D3-CD06-E84B-103F-8B99676B992A}"/>
              </a:ext>
            </a:extLst>
          </p:cNvPr>
          <p:cNvSpPr txBox="1"/>
          <p:nvPr/>
        </p:nvSpPr>
        <p:spPr>
          <a:xfrm>
            <a:off x="6692410" y="3074473"/>
            <a:ext cx="453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rgbClr val="076CB0"/>
                </a:solidFill>
              </a:rPr>
              <a:t>Campionato Nazionale CSI  – Distanza 3,8KM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17D3CB7-31AE-4418-ECB1-A52F10577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04" y="323850"/>
            <a:ext cx="2800903" cy="776337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47E274B-111A-A3B7-2EEC-B0D8BDE65C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261" y="6422044"/>
            <a:ext cx="1864122" cy="63108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32655CE-BC7D-FAED-2D4F-17EF44F438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8FBF8"/>
              </a:clrFrom>
              <a:clrTo>
                <a:srgbClr val="F8FBF8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858419" y="5389707"/>
            <a:ext cx="749300" cy="7493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4F992EB-4C4E-EE63-FFBB-A27CA29C660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66138" y="5389348"/>
            <a:ext cx="2032000" cy="749300"/>
          </a:xfrm>
          <a:prstGeom prst="rect">
            <a:avLst/>
          </a:prstGeom>
        </p:spPr>
      </p:pic>
      <p:sp>
        <p:nvSpPr>
          <p:cNvPr id="23" name="Figura a mano libera 22">
            <a:extLst>
              <a:ext uri="{FF2B5EF4-FFF2-40B4-BE49-F238E27FC236}">
                <a16:creationId xmlns:a16="http://schemas.microsoft.com/office/drawing/2014/main" id="{23861FE0-73C4-18D1-0064-F00C781B1928}"/>
              </a:ext>
            </a:extLst>
          </p:cNvPr>
          <p:cNvSpPr/>
          <p:nvPr/>
        </p:nvSpPr>
        <p:spPr>
          <a:xfrm>
            <a:off x="4873734" y="1100187"/>
            <a:ext cx="864420" cy="5644824"/>
          </a:xfrm>
          <a:custGeom>
            <a:avLst/>
            <a:gdLst>
              <a:gd name="connsiteX0" fmla="*/ 0 w 904668"/>
              <a:gd name="connsiteY0" fmla="*/ 0 h 5822542"/>
              <a:gd name="connsiteX1" fmla="*/ 462456 w 904668"/>
              <a:gd name="connsiteY1" fmla="*/ 1702676 h 5822542"/>
              <a:gd name="connsiteX2" fmla="*/ 578069 w 904668"/>
              <a:gd name="connsiteY2" fmla="*/ 2554014 h 5822542"/>
              <a:gd name="connsiteX3" fmla="*/ 788276 w 904668"/>
              <a:gd name="connsiteY3" fmla="*/ 3647090 h 5822542"/>
              <a:gd name="connsiteX4" fmla="*/ 882869 w 904668"/>
              <a:gd name="connsiteY4" fmla="*/ 4445876 h 5822542"/>
              <a:gd name="connsiteX5" fmla="*/ 893380 w 904668"/>
              <a:gd name="connsiteY5" fmla="*/ 5265683 h 5822542"/>
              <a:gd name="connsiteX6" fmla="*/ 893380 w 904668"/>
              <a:gd name="connsiteY6" fmla="*/ 5780690 h 5822542"/>
              <a:gd name="connsiteX7" fmla="*/ 903890 w 904668"/>
              <a:gd name="connsiteY7" fmla="*/ 5791200 h 5822542"/>
              <a:gd name="connsiteX8" fmla="*/ 903890 w 904668"/>
              <a:gd name="connsiteY8" fmla="*/ 5780690 h 5822542"/>
              <a:gd name="connsiteX9" fmla="*/ 903890 w 904668"/>
              <a:gd name="connsiteY9" fmla="*/ 5780690 h 582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668" h="5822542">
                <a:moveTo>
                  <a:pt x="0" y="0"/>
                </a:moveTo>
                <a:cubicBezTo>
                  <a:pt x="183055" y="638503"/>
                  <a:pt x="366111" y="1277007"/>
                  <a:pt x="462456" y="1702676"/>
                </a:cubicBezTo>
                <a:cubicBezTo>
                  <a:pt x="558801" y="2128345"/>
                  <a:pt x="523766" y="2229945"/>
                  <a:pt x="578069" y="2554014"/>
                </a:cubicBezTo>
                <a:cubicBezTo>
                  <a:pt x="632372" y="2878083"/>
                  <a:pt x="737476" y="3331780"/>
                  <a:pt x="788276" y="3647090"/>
                </a:cubicBezTo>
                <a:cubicBezTo>
                  <a:pt x="839076" y="3962400"/>
                  <a:pt x="865352" y="4176111"/>
                  <a:pt x="882869" y="4445876"/>
                </a:cubicBezTo>
                <a:cubicBezTo>
                  <a:pt x="900386" y="4715642"/>
                  <a:pt x="891628" y="5043214"/>
                  <a:pt x="893380" y="5265683"/>
                </a:cubicBezTo>
                <a:cubicBezTo>
                  <a:pt x="895132" y="5488152"/>
                  <a:pt x="891628" y="5693104"/>
                  <a:pt x="893380" y="5780690"/>
                </a:cubicBezTo>
                <a:cubicBezTo>
                  <a:pt x="895132" y="5868276"/>
                  <a:pt x="902138" y="5791200"/>
                  <a:pt x="903890" y="5791200"/>
                </a:cubicBezTo>
                <a:cubicBezTo>
                  <a:pt x="905642" y="5791200"/>
                  <a:pt x="903890" y="5780690"/>
                  <a:pt x="903890" y="5780690"/>
                </a:cubicBezTo>
                <a:lnTo>
                  <a:pt x="903890" y="578069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DE6127BF-62BF-9B2A-1E1D-50EDEC6A61B9}"/>
              </a:ext>
            </a:extLst>
          </p:cNvPr>
          <p:cNvCxnSpPr>
            <a:cxnSpLocks/>
          </p:cNvCxnSpPr>
          <p:nvPr/>
        </p:nvCxnSpPr>
        <p:spPr>
          <a:xfrm>
            <a:off x="5724902" y="6626917"/>
            <a:ext cx="0" cy="30445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7911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Marino Pratesi</dc:creator>
  <cp:lastModifiedBy>Marino Pratesi</cp:lastModifiedBy>
  <cp:revision>8</cp:revision>
  <dcterms:created xsi:type="dcterms:W3CDTF">2024-05-02T14:45:06Z</dcterms:created>
  <dcterms:modified xsi:type="dcterms:W3CDTF">2024-05-20T15:29:30Z</dcterms:modified>
</cp:coreProperties>
</file>